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8" r:id="rId3"/>
    <p:sldId id="1044" r:id="rId4"/>
    <p:sldId id="1054" r:id="rId5"/>
    <p:sldId id="1045" r:id="rId6"/>
    <p:sldId id="1055" r:id="rId7"/>
    <p:sldId id="1046" r:id="rId8"/>
    <p:sldId id="1022" r:id="rId9"/>
    <p:sldId id="1023" r:id="rId10"/>
    <p:sldId id="1049" r:id="rId11"/>
    <p:sldId id="1052" r:id="rId12"/>
    <p:sldId id="1048" r:id="rId13"/>
    <p:sldId id="1024" r:id="rId14"/>
    <p:sldId id="1050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554432"/>
            <a:ext cx="11485848" cy="121264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was your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pirate in the film?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797152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询问电影里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最喜欢的海盗是谁，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“Ben Bluebeard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79306" y="4107973"/>
            <a:ext cx="404278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mtClean="0"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478582" y="836712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80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554432"/>
            <a:ext cx="11485848" cy="1212640"/>
          </a:xfrm>
        </p:spPr>
        <p:txBody>
          <a:bodyPr/>
          <a:lstStyle/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he the one with long,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curly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hair?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065184" y="4105950"/>
            <a:ext cx="423514" cy="6524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mtClean="0">
                <a:cs typeface="Times New Roman" panose="02020603050405020304" pitchFamily="18" charset="0"/>
              </a:rPr>
              <a:t>E</a:t>
            </a:r>
            <a:endParaRPr lang="zh-CN" altLang="en-US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734157"/>
            <a:ext cx="11485848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提到的海盗特征进行确认提问，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that’s right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用于肯定对方的描述，符合语境。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478582" y="836712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0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537589"/>
            <a:ext cx="11485848" cy="138499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films which are funny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85231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说自己喜欢有趣的电影，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“Me too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有相同的喜好，符合语境。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65758" y="43290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78582" y="932856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16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376321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going to see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Treasure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cinema? That’s very funny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528436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提议去看电影，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good idea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是对提议表示赞同的常用表达。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2758" y="48005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8582" y="802617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988679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ask Fred to go with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5" name="内容占位符 6"/>
          <p:cNvSpPr txBox="1">
            <a:spLocks/>
          </p:cNvSpPr>
          <p:nvPr/>
        </p:nvSpPr>
        <p:spPr bwMode="auto">
          <a:xfrm>
            <a:off x="360854" y="4636293"/>
            <a:ext cx="1135097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提议邀请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一起去，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“OK, we can phone him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对邀请行为给出了进一步的行动建议，符合语境。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27454" y="41223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78582" y="1389097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91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6165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548524"/>
            <a:ext cx="3718863" cy="61103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568874"/>
            <a:ext cx="11485848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nurse?</a:t>
            </a:r>
            <a:endParaRPr lang="zh-CN" altLang="zh-CN" sz="26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600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4230"/>
              </p:ext>
            </p:extLst>
          </p:nvPr>
        </p:nvGraphicFramePr>
        <p:xfrm>
          <a:off x="415067" y="4149080"/>
          <a:ext cx="11440128" cy="2304256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3042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49913" algn="l"/>
                          <a:tab pos="8010525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Worked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7" name="gyy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47" y="4261919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713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in the mornings at the hospital?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washed the floor in the morning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all the nurses have to wash the floors?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now, but they did when I was young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157862"/>
              </p:ext>
            </p:extLst>
          </p:nvPr>
        </p:nvGraphicFramePr>
        <p:xfrm>
          <a:off x="415067" y="3484074"/>
          <a:ext cx="11440128" cy="2537214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5372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3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649913" algn="l"/>
                          <a:tab pos="8010525" algn="l"/>
                        </a:tabLst>
                      </a:pP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Had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wash in the morning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4" name="gyy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42" y="3628088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527254" y="5301208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floor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s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202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days of the week did you work?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only worked four days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pc="-100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days isn’t very long, Grandma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works six days a week</a:t>
            </a:r>
            <a:r>
              <a:rPr lang="zh-CN" altLang="zh-CN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know, but my work was very difficult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72380"/>
              </p:ext>
            </p:extLst>
          </p:nvPr>
        </p:nvGraphicFramePr>
        <p:xfrm>
          <a:off x="415067" y="3227289"/>
          <a:ext cx="11440128" cy="2721991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7219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3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649913" algn="l"/>
                          <a:tab pos="8010525" algn="l"/>
                        </a:tabLst>
                        <a:defRPr/>
                      </a:pPr>
                      <a:r>
                        <a:rPr kumimoji="0" lang="en-US" altLang="zh-CN" sz="2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work days every week</a:t>
                      </a:r>
                      <a:r>
                        <a:rPr kumimoji="0" lang="zh-CN" altLang="en-US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________ days</a:t>
                      </a:r>
                      <a:endParaRPr kumimoji="0" lang="zh-CN" altLang="en-US" sz="2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4" name="gyy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42" y="3371303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6179045" y="5157192"/>
            <a:ext cx="10550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4/four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48369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0094"/>
            <a:ext cx="11485848" cy="232762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clothes did you have to wear for work?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wore a blue dress every day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blue dress? Every day?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but I always took it off when I got home and then put my jeans 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76759"/>
              </p:ext>
            </p:extLst>
          </p:nvPr>
        </p:nvGraphicFramePr>
        <p:xfrm>
          <a:off x="415067" y="3284984"/>
          <a:ext cx="11440128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6642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3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3863" algn="l"/>
                          <a:tab pos="8010525" algn="l"/>
                        </a:tabLst>
                        <a:defRPr/>
                      </a:pPr>
                      <a:r>
                        <a:rPr kumimoji="0" lang="en-US" altLang="zh-CN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Wore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 blue ________</a:t>
                      </a:r>
                      <a:r>
                        <a:rPr kumimoji="0" lang="zh-CN" altLang="en-US" sz="2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kumimoji="0" lang="zh-CN" alt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4" name="gyy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142" y="3403599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599916" y="5211935"/>
            <a:ext cx="91922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dress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81281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4070"/>
            <a:ext cx="11485848" cy="272196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like being a nurse?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enjoyed working at the hospital a lot because I had lots of friends </a:t>
            </a:r>
            <a:endParaRPr lang="en-US" altLang="zh-CN" sz="2500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1077913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there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you?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to have lots of friends at work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881739"/>
              </p:ext>
            </p:extLst>
          </p:nvPr>
        </p:nvGraphicFramePr>
        <p:xfrm>
          <a:off x="415067" y="3429000"/>
          <a:ext cx="11440128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6642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3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63863" algn="l"/>
                        </a:tabLst>
                        <a:defRPr/>
                      </a:pPr>
                      <a:r>
                        <a:rPr kumimoji="0" lang="en-US" altLang="zh-CN" sz="2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work, Grandma had</a:t>
                      </a:r>
                      <a:r>
                        <a:rPr kumimoji="0" lang="zh-CN" altLang="en-US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lots of ________</a:t>
                      </a:r>
                      <a:r>
                        <a:rPr kumimoji="0" lang="zh-CN" altLang="en-US" sz="26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kumimoji="0" lang="zh-CN" altLang="en-US" sz="2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4" name="gyy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114" y="3571735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6023198" y="5211948"/>
            <a:ext cx="1184940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friends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73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921505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came to your hospital?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hospital was only for women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for women who were ill?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but they always got better because the doctors were very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you were too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yes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lots of people there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74552"/>
              </p:ext>
            </p:extLst>
          </p:nvPr>
        </p:nvGraphicFramePr>
        <p:xfrm>
          <a:off x="423534" y="3645024"/>
          <a:ext cx="11440128" cy="2664296"/>
        </p:xfrm>
        <a:graphic>
          <a:graphicData uri="http://schemas.openxmlformats.org/drawingml/2006/table">
            <a:tbl>
              <a:tblPr firstRow="1" firstCol="1" bandRow="1"/>
              <a:tblGrid>
                <a:gridCol w="11440128">
                  <a:extLst>
                    <a:ext uri="{9D8B030D-6E8A-4147-A177-3AD203B41FA5}">
                      <a16:colId xmlns:a16="http://schemas.microsoft.com/office/drawing/2014/main" val="2055274108"/>
                    </a:ext>
                  </a:extLst>
                </a:gridCol>
              </a:tblGrid>
              <a:tr h="26642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Grandma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72000" algn="l"/>
                          <a:tab pos="8010525" algn="l"/>
                        </a:tabLst>
                        <a:defRPr/>
                      </a:pPr>
                      <a:r>
                        <a:rPr kumimoji="0" lang="en-US" altLang="zh-CN" sz="2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 was for</a:t>
                      </a:r>
                      <a:r>
                        <a:rPr kumimoji="0" lang="zh-CN" altLang="en-US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____________________________only</a:t>
                      </a:r>
                      <a:endParaRPr kumimoji="0" lang="zh-CN" altLang="en-US" sz="2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542397"/>
                  </a:ext>
                </a:extLst>
              </a:tr>
            </a:tbl>
          </a:graphicData>
        </a:graphic>
      </p:graphicFrame>
      <p:pic>
        <p:nvPicPr>
          <p:cNvPr id="4" name="gyy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09" y="3691631"/>
            <a:ext cx="1512168" cy="118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4816314" y="5508606"/>
            <a:ext cx="4760021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spc="-100" dirty="0">
                <a:cs typeface="宋体" panose="02010600030101010101" pitchFamily="2" charset="-122"/>
              </a:rPr>
              <a:t>（</a:t>
            </a:r>
            <a:r>
              <a:rPr lang="en-US" altLang="zh-CN" sz="2600" spc="-100" dirty="0">
                <a:cs typeface="Times New Roman" panose="02020603050405020304" pitchFamily="18" charset="0"/>
              </a:rPr>
              <a:t>ill</a:t>
            </a:r>
            <a:r>
              <a:rPr lang="zh-CN" altLang="zh-CN" sz="2600" spc="-100" dirty="0">
                <a:cs typeface="宋体" panose="02010600030101010101" pitchFamily="2" charset="-122"/>
              </a:rPr>
              <a:t>）</a:t>
            </a:r>
            <a:r>
              <a:rPr lang="zh-CN" altLang="zh-CN" sz="2600" spc="-100" dirty="0">
                <a:cs typeface="Times New Roman" panose="02020603050405020304" pitchFamily="18" charset="0"/>
              </a:rPr>
              <a:t> </a:t>
            </a:r>
            <a:r>
              <a:rPr lang="en-US" altLang="zh-CN" sz="2600" spc="-100" dirty="0">
                <a:cs typeface="Times New Roman" panose="02020603050405020304" pitchFamily="18" charset="0"/>
              </a:rPr>
              <a:t>women/women who were </a:t>
            </a:r>
            <a:r>
              <a:rPr lang="en-US" altLang="zh-CN" sz="2600" spc="-100" dirty="0" smtClean="0">
                <a:cs typeface="Times New Roman" panose="02020603050405020304" pitchFamily="18" charset="0"/>
              </a:rPr>
              <a:t>ill</a:t>
            </a:r>
            <a:endParaRPr lang="zh-CN" altLang="zh-CN" sz="26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25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94992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last night, Daisy?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16062" y="709948"/>
            <a:ext cx="4248472" cy="501068"/>
          </a:xfrm>
          <a:prstGeom prst="rect">
            <a:avLst/>
          </a:prstGeom>
        </p:spPr>
      </p:pic>
      <p:pic>
        <p:nvPicPr>
          <p:cNvPr id="5" name="gyy18.jpg" descr="id:21474936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471470" y="1844824"/>
            <a:ext cx="2088232" cy="187220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78582" y="3821810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335176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see the film about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pirates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28909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Paul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是否看过关于海盗的电影，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it was great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73498" y="47827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78582" y="764704"/>
            <a:ext cx="11233248" cy="267765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OK, we can phone him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too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idea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was great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Bluebeard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308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television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1193</Words>
  <Application>Microsoft Office PowerPoint</Application>
  <PresentationFormat>自定义</PresentationFormat>
  <Paragraphs>116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428</cp:revision>
  <dcterms:created xsi:type="dcterms:W3CDTF">2020-11-06T05:24:00Z</dcterms:created>
  <dcterms:modified xsi:type="dcterms:W3CDTF">2025-06-16T01:50:02Z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